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wdp" ContentType="image/vnd.ms-photo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72" r:id="rId3"/>
    <p:sldId id="273" r:id="rId4"/>
    <p:sldId id="275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4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54" d="100"/>
          <a:sy n="154" d="100"/>
        </p:scale>
        <p:origin x="-126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10BD7-9496-7D4F-9610-612AE028F79D}" type="datetimeFigureOut">
              <a:rPr lang="en-US" smtClean="0"/>
              <a:t>7/1/13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F9A77-1ABF-FC47-A191-AE9740BE25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7157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10BD7-9496-7D4F-9610-612AE028F79D}" type="datetimeFigureOut">
              <a:rPr lang="en-US" smtClean="0"/>
              <a:t>7/1/13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F9A77-1ABF-FC47-A191-AE9740BE25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4113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10BD7-9496-7D4F-9610-612AE028F79D}" type="datetimeFigureOut">
              <a:rPr lang="en-US" smtClean="0"/>
              <a:t>7/1/13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F9A77-1ABF-FC47-A191-AE9740BE25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3960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10BD7-9496-7D4F-9610-612AE028F79D}" type="datetimeFigureOut">
              <a:rPr lang="en-US" smtClean="0"/>
              <a:t>7/1/13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F9A77-1ABF-FC47-A191-AE9740BE25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463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10BD7-9496-7D4F-9610-612AE028F79D}" type="datetimeFigureOut">
              <a:rPr lang="en-US" smtClean="0"/>
              <a:t>7/1/13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F9A77-1ABF-FC47-A191-AE9740BE25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8692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10BD7-9496-7D4F-9610-612AE028F79D}" type="datetimeFigureOut">
              <a:rPr lang="en-US" smtClean="0"/>
              <a:t>7/1/13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F9A77-1ABF-FC47-A191-AE9740BE25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527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10BD7-9496-7D4F-9610-612AE028F79D}" type="datetimeFigureOut">
              <a:rPr lang="en-US" smtClean="0"/>
              <a:t>7/1/13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F9A77-1ABF-FC47-A191-AE9740BE25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5398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10BD7-9496-7D4F-9610-612AE028F79D}" type="datetimeFigureOut">
              <a:rPr lang="en-US" smtClean="0"/>
              <a:t>7/1/13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F9A77-1ABF-FC47-A191-AE9740BE25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9562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10BD7-9496-7D4F-9610-612AE028F79D}" type="datetimeFigureOut">
              <a:rPr lang="en-US" smtClean="0"/>
              <a:t>7/1/13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F9A77-1ABF-FC47-A191-AE9740BE25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0863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10BD7-9496-7D4F-9610-612AE028F79D}" type="datetimeFigureOut">
              <a:rPr lang="en-US" smtClean="0"/>
              <a:t>7/1/13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F9A77-1ABF-FC47-A191-AE9740BE25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5158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10BD7-9496-7D4F-9610-612AE028F79D}" type="datetimeFigureOut">
              <a:rPr lang="en-US" smtClean="0"/>
              <a:t>7/1/13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F9A77-1ABF-FC47-A191-AE9740BE25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7130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910BD7-9496-7D4F-9610-612AE028F79D}" type="datetimeFigureOut">
              <a:rPr lang="en-US" smtClean="0"/>
              <a:t>7/1/13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5F9A77-1ABF-FC47-A191-AE9740BE25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16682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Relationship Id="rId3" Type="http://schemas.microsoft.com/office/2007/relationships/hdphoto" Target="../media/hdphoto6.wdp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Relationship Id="rId3" Type="http://schemas.microsoft.com/office/2007/relationships/hdphoto" Target="../media/hdphoto7.wdp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Relationship Id="rId3" Type="http://schemas.microsoft.com/office/2007/relationships/hdphoto" Target="../media/hdphoto8.wdp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Relationship Id="rId3" Type="http://schemas.microsoft.com/office/2007/relationships/hdphoto" Target="../media/hdphoto9.wdp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Relationship Id="rId3" Type="http://schemas.microsoft.com/office/2007/relationships/hdphoto" Target="../media/hdphoto10.wdp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Relationship Id="rId3" Type="http://schemas.microsoft.com/office/2007/relationships/hdphoto" Target="../media/hdphoto11.wdp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Relationship Id="rId3" Type="http://schemas.microsoft.com/office/2007/relationships/hdphoto" Target="../media/hdphoto12.wdp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Relationship Id="rId3" Type="http://schemas.microsoft.com/office/2007/relationships/hdphoto" Target="../media/hdphoto13.wdp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4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4" Type="http://schemas.openxmlformats.org/officeDocument/2006/relationships/image" Target="../media/image21.jpeg"/><Relationship Id="rId5" Type="http://schemas.microsoft.com/office/2007/relationships/hdphoto" Target="../media/hdphoto16.wdp"/><Relationship Id="rId6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Relationship Id="rId3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Relationship Id="rId3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Relationship Id="rId3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Relationship Id="rId3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9000" y="0"/>
            <a:ext cx="3175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4000" y="0"/>
            <a:ext cx="3175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79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Rain Barrel Art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Inspired by</a:t>
            </a:r>
          </a:p>
          <a:p>
            <a:r>
              <a:rPr lang="en-US" dirty="0" smtClean="0"/>
              <a:t>Hundertwasser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52634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Owner\Pictures\2013-06-08\132.jpg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05" y="1104740"/>
            <a:ext cx="8454390" cy="476059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2425397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Owner\Pictures\2013-06-08\134.jpg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79563"/>
            <a:ext cx="8174355" cy="460311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0044975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Owner\Pictures\2013-06-08\129.jpg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" y="1347877"/>
            <a:ext cx="7950200" cy="447738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3770609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Owner\Pictures\2013-06-08\136.jpg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05" y="974551"/>
            <a:ext cx="8454390" cy="476059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69649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Owner\Pictures\2013-06-08\137.jpg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29750"/>
            <a:ext cx="8144214" cy="425336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271637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Owner\Pictures\2013-06-08\089.jpg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376" y="1323036"/>
            <a:ext cx="7976795" cy="425811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8445109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Owner\Pictures\2013-06-08\140.jpg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70510"/>
            <a:ext cx="8230235" cy="463486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1175157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Owner\Pictures\2013-06-08\103.jpg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170" y="1008968"/>
            <a:ext cx="8342630" cy="46977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0727143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Owner\Pictures\2013-06-08\095.jpg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223" y="611439"/>
            <a:ext cx="3457010" cy="471904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 descr="C:\Users\Owner\Pictures\2013-06-08\10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2605" y="1686521"/>
            <a:ext cx="3441817" cy="470776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0652327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Owner\Pictures\2013-06-08\107.jpg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059" y="1247927"/>
            <a:ext cx="3307881" cy="215777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 descr="C:\Users\Owner\Pictures\2013-06-08\104.jpg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1130" y="3474233"/>
            <a:ext cx="3862159" cy="255060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5" descr="C:\Users\Owner\Pictures\2013-06-08\102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4403" y="1165462"/>
            <a:ext cx="3891461" cy="230877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9078871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Artist</a:t>
            </a:r>
            <a:br>
              <a:rPr lang="en-US" dirty="0" smtClean="0"/>
            </a:br>
            <a:r>
              <a:rPr lang="en-US" dirty="0" smtClean="0"/>
              <a:t>Friedensreich Hundertwasser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638" y="1988429"/>
            <a:ext cx="2687180" cy="38623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1969" y="1634468"/>
            <a:ext cx="2524243" cy="440369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300011" y="1780216"/>
            <a:ext cx="2904427" cy="45243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Hundertwasser, a visionary and responsible creator, mobilizes the power of his art in order to spread his message for a life in harmony with nature and the individual creativity.</a:t>
            </a:r>
          </a:p>
          <a:p>
            <a:endParaRPr lang="en-US" dirty="0"/>
          </a:p>
          <a:p>
            <a:r>
              <a:rPr lang="en-US" dirty="0"/>
              <a:t>He is a symbolic figure for a non-conformist way of life, a forerunner of environmental protection and an ambassador for a self-determined alternative existence</a:t>
            </a:r>
            <a:r>
              <a:rPr lang="en-US" dirty="0" smtClean="0"/>
              <a:t>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28024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Service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Monies raised will benefit the Muller Field </a:t>
            </a:r>
            <a:r>
              <a:rPr lang="en-US" dirty="0" smtClean="0"/>
              <a:t>Station</a:t>
            </a:r>
            <a:r>
              <a:rPr lang="en-US" dirty="0"/>
              <a:t>,</a:t>
            </a:r>
            <a:r>
              <a:rPr lang="en-US" dirty="0" smtClean="0"/>
              <a:t> a great, local resource for teaching students about the plants and animals of the natural world.  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Bid High, Bid Often!</a:t>
            </a:r>
          </a:p>
          <a:p>
            <a:r>
              <a:rPr lang="en-US" dirty="0" smtClean="0"/>
              <a:t>Help decrease the amount of tap water used for gardening and lawn care purposes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12805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Did you know?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ln>
            <a:solidFill>
              <a:srgbClr val="CCFFCC"/>
            </a:solidFill>
          </a:ln>
        </p:spPr>
        <p:txBody>
          <a:bodyPr>
            <a:normAutofit lnSpcReduction="10000"/>
          </a:bodyPr>
          <a:lstStyle/>
          <a:p>
            <a:r>
              <a:rPr lang="en-US" dirty="0" smtClean="0"/>
              <a:t>You can save 1,300 gallons of water in one summer by using a rain barrel!</a:t>
            </a:r>
          </a:p>
          <a:p>
            <a:r>
              <a:rPr lang="en-US" dirty="0" smtClean="0"/>
              <a:t>A single inch of rain can produce more than 700 gallons of storm water that flows off a typical roof!</a:t>
            </a:r>
          </a:p>
          <a:p>
            <a:r>
              <a:rPr lang="en-US" dirty="0" smtClean="0"/>
              <a:t>Water used to maintain gardens and lawns does not need to undergo the intensive process used for tap water!  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It’s a waste of energy! 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33008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Rain Barrels Donated by: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Monroe Veterinary Associates</a:t>
            </a:r>
          </a:p>
          <a:p>
            <a:r>
              <a:rPr lang="en-US" dirty="0" smtClean="0"/>
              <a:t>Enterprise Rent-a-Car</a:t>
            </a:r>
          </a:p>
          <a:p>
            <a:r>
              <a:rPr lang="en-US" dirty="0" smtClean="0"/>
              <a:t>Mr. and Mrs. Webster</a:t>
            </a:r>
          </a:p>
          <a:p>
            <a:r>
              <a:rPr lang="en-US" dirty="0" smtClean="0"/>
              <a:t>Mr. and Mrs. Hilling</a:t>
            </a:r>
          </a:p>
          <a:p>
            <a:endParaRPr lang="en-US" dirty="0" smtClean="0"/>
          </a:p>
          <a:p>
            <a:endParaRPr lang="en-US" dirty="0"/>
          </a:p>
          <a:p>
            <a:pPr marL="0" indent="0" algn="ctr">
              <a:buNone/>
            </a:pPr>
            <a:r>
              <a:rPr lang="en-US" dirty="0" smtClean="0"/>
              <a:t>Thank You!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1255" y="2894523"/>
            <a:ext cx="2380148" cy="2380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5476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Owner\Pictures\2013-06-08\099.jpg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082659"/>
            <a:ext cx="8204865" cy="440386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8710429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Owner\Pictures\2013-06-08\123.jpg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326733"/>
            <a:ext cx="8077835" cy="413004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4789128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Owner\Pictures\2013-06-08\130.jpg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10082"/>
            <a:ext cx="8174355" cy="460311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6450235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Owner\Pictures\2013-06-08\124.jpg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763" y="1244599"/>
            <a:ext cx="8118475" cy="4572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8686452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Owner\Pictures\2013-06-08\128.jpg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865" y="1085358"/>
            <a:ext cx="8510270" cy="479234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8773508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</TotalTime>
  <Words>214</Words>
  <Application>Microsoft Macintosh PowerPoint</Application>
  <PresentationFormat>On-screen Show (4:3)</PresentationFormat>
  <Paragraphs>27</Paragraphs>
  <Slides>20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Rain Barrel Art</vt:lpstr>
      <vt:lpstr>The Artist Friedensreich Hundertwasser</vt:lpstr>
      <vt:lpstr>Did you know?</vt:lpstr>
      <vt:lpstr>Rain Barrels Donated by: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Service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Peter Hilling</dc:creator>
  <cp:lastModifiedBy>Peter Hilling</cp:lastModifiedBy>
  <cp:revision>9</cp:revision>
  <dcterms:created xsi:type="dcterms:W3CDTF">2013-06-08T23:15:32Z</dcterms:created>
  <dcterms:modified xsi:type="dcterms:W3CDTF">2013-07-01T11:52:49Z</dcterms:modified>
</cp:coreProperties>
</file>